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3610" y="2487930"/>
            <a:ext cx="5224780" cy="1881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4861" y="1443336"/>
            <a:ext cx="2247052" cy="5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4835" y="2290445"/>
            <a:ext cx="140906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4861" y="3178957"/>
            <a:ext cx="1066397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1385" y="3178957"/>
            <a:ext cx="1247304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4382" y="4905042"/>
            <a:ext cx="1199697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1712" y="4905042"/>
            <a:ext cx="1161612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5818" y="1414467"/>
            <a:ext cx="2218488" cy="5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863" y="1414467"/>
            <a:ext cx="1418690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1486" y="2271572"/>
            <a:ext cx="2228010" cy="5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4861" y="3138199"/>
            <a:ext cx="637934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420" y="3138199"/>
            <a:ext cx="980706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16372" y="4004827"/>
            <a:ext cx="1332997" cy="5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64382" y="4871455"/>
            <a:ext cx="818841" cy="52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00453" y="4871455"/>
            <a:ext cx="980705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68362" y="5728559"/>
            <a:ext cx="1656725" cy="5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68365" y="2195195"/>
            <a:ext cx="460121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2465" y="3025140"/>
            <a:ext cx="30181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1662" y="3959632"/>
            <a:ext cx="142821" cy="7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1115" y="3888740"/>
            <a:ext cx="320548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8150" y="4819015"/>
            <a:ext cx="18605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78150" y="5612765"/>
            <a:ext cx="26549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1" grpId="0" bldLvl="0" animBg="1"/>
      <p:bldP spid="13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415" y="1218565"/>
            <a:ext cx="343598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00" y="2151380"/>
            <a:ext cx="24447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6250" y="3080385"/>
            <a:ext cx="27654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28290" y="3907155"/>
            <a:ext cx="338201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57870" y="4628515"/>
            <a:ext cx="295465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87265" y="5601335"/>
            <a:ext cx="23945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1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40" y="1221740"/>
            <a:ext cx="281749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515" y="2121535"/>
            <a:ext cx="492379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49315" y="2957830"/>
            <a:ext cx="28619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06750" y="3923030"/>
            <a:ext cx="45891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2644" y="2320894"/>
            <a:ext cx="1637682" cy="41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115" y="3045798"/>
            <a:ext cx="1685289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4009158"/>
            <a:ext cx="1275869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4734062"/>
            <a:ext cx="1628161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2015" y="5582963"/>
            <a:ext cx="1409168" cy="53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1376400"/>
            <a:ext cx="1761460" cy="4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435" y="2224127"/>
            <a:ext cx="1647204" cy="5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4156" y="3081379"/>
            <a:ext cx="1913803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97329" y="4033881"/>
            <a:ext cx="1247304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4584" y="4767308"/>
            <a:ext cx="2161360" cy="5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9042" y="5615035"/>
            <a:ext cx="1399647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1347850"/>
            <a:ext cx="2656473" cy="5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793" y="2243383"/>
            <a:ext cx="1361561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4408" y="3996342"/>
            <a:ext cx="1152090" cy="3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8035" y="4729918"/>
            <a:ext cx="1913803" cy="4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7128" y="5577816"/>
            <a:ext cx="2447002" cy="5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90" y="1201420"/>
            <a:ext cx="10523220" cy="5521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5285" y="1449070"/>
            <a:ext cx="221742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6095" y="2174875"/>
            <a:ext cx="153733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180" y="3014980"/>
            <a:ext cx="199707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8485" y="3696335"/>
            <a:ext cx="19259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5910" y="4484370"/>
            <a:ext cx="26593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34585" y="5271770"/>
            <a:ext cx="196151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83380" y="6050280"/>
            <a:ext cx="184658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61" y="2310570"/>
            <a:ext cx="1494861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3044481"/>
            <a:ext cx="1818589" cy="42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3158857"/>
            <a:ext cx="1475817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4911" y="4741056"/>
            <a:ext cx="1980453" cy="5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9042" y="4741056"/>
            <a:ext cx="2970680" cy="5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1424025"/>
            <a:ext cx="1551989" cy="5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226" y="1424025"/>
            <a:ext cx="2056624" cy="5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0535" y="3019425"/>
            <a:ext cx="148526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6095" y="3048635"/>
            <a:ext cx="15043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3954" y="4795883"/>
            <a:ext cx="1371083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1712" y="4795883"/>
            <a:ext cx="1256826" cy="4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68664" y="5653135"/>
            <a:ext cx="2247052" cy="5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0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1377002"/>
            <a:ext cx="1818589" cy="53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8261" y="2228079"/>
            <a:ext cx="1466297" cy="53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430" y="2228079"/>
            <a:ext cx="1790025" cy="53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46120"/>
            <a:ext cx="11340000" cy="33840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88261" y="3947049"/>
            <a:ext cx="2237531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4635" y="3921125"/>
            <a:ext cx="133350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4919380"/>
            <a:ext cx="1218740" cy="314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7581" y="4795456"/>
            <a:ext cx="2865945" cy="4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6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54835" y="1343025"/>
            <a:ext cx="229489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1145" y="1316355"/>
            <a:ext cx="114490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55" y="2339742"/>
            <a:ext cx="3027808" cy="48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7304" y="3159860"/>
            <a:ext cx="1932846" cy="53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14911" y="3159860"/>
            <a:ext cx="1694811" cy="53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83425" y="4885923"/>
            <a:ext cx="1799546" cy="4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86750" y="4885923"/>
            <a:ext cx="1999496" cy="4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11" grpId="0" animBg="1"/>
      <p:bldP spid="12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